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iotekales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Продвижение англоязычной художественной литературы в читательскую среду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886200"/>
            <a:ext cx="8496944" cy="2495128"/>
          </a:xfrm>
        </p:spPr>
        <p:txBody>
          <a:bodyPr>
            <a:normAutofit fontScale="92500" lnSpcReduction="20000"/>
          </a:bodyPr>
          <a:lstStyle/>
          <a:p>
            <a:endParaRPr lang="ru-RU" sz="1800" dirty="0" smtClean="0">
              <a:solidFill>
                <a:schemeClr val="tx1"/>
              </a:solidFill>
            </a:endParaRPr>
          </a:p>
          <a:p>
            <a:r>
              <a:rPr lang="ru-RU" sz="2200" dirty="0" smtClean="0">
                <a:solidFill>
                  <a:schemeClr val="tx1"/>
                </a:solidFill>
              </a:rPr>
              <a:t>(продукты и услуги МБУК «ЦБС» г. </a:t>
            </a:r>
            <a:r>
              <a:rPr lang="ru-RU" sz="2200" dirty="0" err="1" smtClean="0">
                <a:solidFill>
                  <a:schemeClr val="tx1"/>
                </a:solidFill>
              </a:rPr>
              <a:t>Лесосибирска</a:t>
            </a:r>
            <a:r>
              <a:rPr lang="ru-RU" sz="2200" dirty="0" smtClean="0">
                <a:solidFill>
                  <a:schemeClr val="tx1"/>
                </a:solidFill>
              </a:rPr>
              <a:t> на 2015-2016 гг.)</a:t>
            </a:r>
          </a:p>
          <a:p>
            <a:endParaRPr lang="ru-RU" sz="2200" dirty="0">
              <a:solidFill>
                <a:schemeClr val="tx1"/>
              </a:solidFill>
            </a:endParaRP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Дейнеко И.В., гл. библиограф МБУК «ЦБС»</a:t>
            </a:r>
          </a:p>
          <a:p>
            <a:endParaRPr lang="ru-RU" sz="1600" dirty="0">
              <a:solidFill>
                <a:schemeClr val="tx1"/>
              </a:solidFill>
            </a:endParaRP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г. Лесосибирск, 29 сентября 2015 г.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93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600" dirty="0" smtClean="0"/>
              <a:t>Услуги сайта МБУК «ЦБС»</a:t>
            </a:r>
            <a:br>
              <a:rPr lang="ru-RU" sz="3600" dirty="0" smtClean="0"/>
            </a:b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www.bibliotekales.ru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Виртуальная справка</a:t>
            </a:r>
          </a:p>
          <a:p>
            <a:r>
              <a:rPr lang="ru-RU" dirty="0" smtClean="0"/>
              <a:t>Электронная доставка документа</a:t>
            </a:r>
          </a:p>
          <a:p>
            <a:r>
              <a:rPr lang="ru-RU" dirty="0" smtClean="0"/>
              <a:t>Электронная «бегущая» новостная выставка</a:t>
            </a:r>
          </a:p>
          <a:p>
            <a:r>
              <a:rPr lang="ru-RU" dirty="0" smtClean="0"/>
              <a:t>Электронные книжные выставки (тематические, персональные)</a:t>
            </a:r>
          </a:p>
          <a:p>
            <a:r>
              <a:rPr lang="ru-RU" dirty="0" smtClean="0"/>
              <a:t>Электронный каталог</a:t>
            </a:r>
          </a:p>
          <a:p>
            <a:r>
              <a:rPr lang="ru-RU" dirty="0" smtClean="0"/>
              <a:t>Бюллетени новых поступлений</a:t>
            </a:r>
          </a:p>
          <a:p>
            <a:r>
              <a:rPr lang="ru-RU" dirty="0" smtClean="0"/>
              <a:t>Календари знаменательных и памятных дат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9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Программы чтения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397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769735"/>
              </p:ext>
            </p:extLst>
          </p:nvPr>
        </p:nvGraphicFramePr>
        <p:xfrm>
          <a:off x="539552" y="1124744"/>
          <a:ext cx="8064894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8"/>
                <a:gridCol w="1776197"/>
                <a:gridCol w="36003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Программа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Целевая аудитория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Библиотека, </a:t>
                      </a:r>
                    </a:p>
                    <a:p>
                      <a:pPr algn="ctr"/>
                      <a:r>
                        <a:rPr lang="ru-RU" dirty="0" smtClean="0"/>
                        <a:t>реализующая Программу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«Читаем вместе. Читаем вслух»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ЦДБ</a:t>
                      </a:r>
                    </a:p>
                    <a:p>
                      <a:r>
                        <a:rPr lang="ru-RU" dirty="0" smtClean="0"/>
                        <a:t>(ул. Белинского, 11</a:t>
                      </a:r>
                    </a:p>
                    <a:p>
                      <a:r>
                        <a:rPr lang="ru-RU" dirty="0" smtClean="0"/>
                        <a:t>6-29-51)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en-US" dirty="0" smtClean="0"/>
                        <a:t>PRO</a:t>
                      </a:r>
                      <a:r>
                        <a:rPr lang="ru-RU" dirty="0" smtClean="0"/>
                        <a:t>Чтение»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5-6 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ЦДБ</a:t>
                      </a:r>
                    </a:p>
                    <a:p>
                      <a:r>
                        <a:rPr lang="ru-RU" dirty="0" smtClean="0"/>
                        <a:t>(ул. Белинского, 11</a:t>
                      </a:r>
                    </a:p>
                    <a:p>
                      <a:r>
                        <a:rPr lang="ru-RU" dirty="0" smtClean="0"/>
                        <a:t>6-29-51)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«Библиотека + читатель=</a:t>
                      </a:r>
                    </a:p>
                    <a:p>
                      <a:r>
                        <a:rPr lang="ru-RU" dirty="0" smtClean="0"/>
                        <a:t>островок дружбы»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Библиотека № 6</a:t>
                      </a:r>
                    </a:p>
                    <a:p>
                      <a:r>
                        <a:rPr lang="ru-RU" dirty="0" smtClean="0"/>
                        <a:t>(Н-Енисейск,</a:t>
                      </a:r>
                    </a:p>
                    <a:p>
                      <a:r>
                        <a:rPr lang="ru-RU" dirty="0" smtClean="0"/>
                        <a:t>Ул. 40 лет Октября, 16. </a:t>
                      </a:r>
                    </a:p>
                    <a:p>
                      <a:r>
                        <a:rPr lang="ru-RU" dirty="0" smtClean="0"/>
                        <a:t>3-31-48)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«Книга и молодежь: век </a:t>
                      </a:r>
                      <a:r>
                        <a:rPr lang="en-US" dirty="0" smtClean="0"/>
                        <a:t>21</a:t>
                      </a:r>
                      <a:r>
                        <a:rPr lang="ru-RU" baseline="0" dirty="0" smtClean="0"/>
                        <a:t> век»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9-11 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Библиотека № 9</a:t>
                      </a:r>
                    </a:p>
                    <a:p>
                      <a:r>
                        <a:rPr lang="ru-RU" dirty="0" smtClean="0"/>
                        <a:t>(5-й микрорайон, 31,</a:t>
                      </a:r>
                      <a:r>
                        <a:rPr lang="ru-RU" baseline="0" dirty="0" smtClean="0"/>
                        <a:t> кв.4.</a:t>
                      </a:r>
                    </a:p>
                    <a:p>
                      <a:r>
                        <a:rPr lang="ru-RU" baseline="0" dirty="0" smtClean="0"/>
                        <a:t> 5-34-02)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«Новая литература для нового поколения»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9-10 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ЦГБ</a:t>
                      </a:r>
                    </a:p>
                    <a:p>
                      <a:r>
                        <a:rPr lang="ru-RU" dirty="0" smtClean="0"/>
                        <a:t>(ул. Белинского, 11</a:t>
                      </a:r>
                    </a:p>
                    <a:p>
                      <a:r>
                        <a:rPr lang="ru-RU" dirty="0" smtClean="0"/>
                        <a:t>6-29-52)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События и акции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Всероссийский ДЕНЬ ЧТЕНИЯ (9 октября 2015)</a:t>
            </a:r>
          </a:p>
          <a:p>
            <a:r>
              <a:rPr lang="ru-RU" dirty="0" smtClean="0"/>
              <a:t>Городской конкурс по книге А. Линдгрен «</a:t>
            </a:r>
            <a:r>
              <a:rPr lang="ru-RU" dirty="0" err="1" smtClean="0"/>
              <a:t>Карлсон</a:t>
            </a:r>
            <a:r>
              <a:rPr lang="ru-RU" dirty="0" smtClean="0"/>
              <a:t>, который живет на крыше» (ноябрь 2015)</a:t>
            </a:r>
          </a:p>
          <a:p>
            <a:r>
              <a:rPr lang="ru-RU" dirty="0" smtClean="0"/>
              <a:t>Городской конкурс </a:t>
            </a:r>
            <a:r>
              <a:rPr lang="ru-RU" dirty="0" err="1" smtClean="0"/>
              <a:t>буктрейлеров</a:t>
            </a:r>
            <a:r>
              <a:rPr lang="ru-RU" dirty="0" smtClean="0"/>
              <a:t> (октябрь 2015)</a:t>
            </a:r>
            <a:endParaRPr lang="ru-RU" dirty="0"/>
          </a:p>
          <a:p>
            <a:r>
              <a:rPr lang="ru-RU" dirty="0" smtClean="0"/>
              <a:t>Муниципальный этап международного конкурса </a:t>
            </a:r>
            <a:r>
              <a:rPr lang="ru-RU" dirty="0" smtClean="0"/>
              <a:t>чтецов «Живая </a:t>
            </a:r>
            <a:r>
              <a:rPr lang="ru-RU" dirty="0" smtClean="0"/>
              <a:t>классика» (март 2016)</a:t>
            </a:r>
          </a:p>
          <a:p>
            <a:r>
              <a:rPr lang="ru-RU" dirty="0" smtClean="0"/>
              <a:t>Неделя Детской и юношеской книги (День книги зарубежного писателя) (март 2016)</a:t>
            </a:r>
          </a:p>
          <a:p>
            <a:r>
              <a:rPr lang="ru-RU" dirty="0" smtClean="0"/>
              <a:t>Краевой проект «Библиотечное лето – 2016»</a:t>
            </a:r>
          </a:p>
        </p:txBody>
      </p:sp>
    </p:spTree>
    <p:extLst>
      <p:ext uri="{BB962C8B-B14F-4D97-AF65-F5344CB8AC3E}">
        <p14:creationId xmlns:p14="http://schemas.microsoft.com/office/powerpoint/2010/main" val="214310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ДЕНЬ ЧТЕНИЯ (9 октября 2015)-</a:t>
            </a:r>
            <a:br>
              <a:rPr lang="ru-RU" sz="3200" dirty="0" smtClean="0"/>
            </a:br>
            <a:r>
              <a:rPr lang="ru-RU" sz="3200" dirty="0" smtClean="0"/>
              <a:t>- День Чтения зарубежной книги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Арнольд </a:t>
            </a:r>
            <a:r>
              <a:rPr lang="ru-RU" sz="2400" dirty="0" err="1" smtClean="0"/>
              <a:t>Лобел</a:t>
            </a:r>
            <a:r>
              <a:rPr lang="ru-RU" sz="2400" dirty="0" smtClean="0"/>
              <a:t> «Жаб и </a:t>
            </a:r>
            <a:r>
              <a:rPr lang="ru-RU" sz="2400" dirty="0" err="1" smtClean="0"/>
              <a:t>Квак</a:t>
            </a:r>
            <a:r>
              <a:rPr lang="ru-RU" sz="1400" dirty="0" smtClean="0"/>
              <a:t>»   амер.                          </a:t>
            </a:r>
            <a:r>
              <a:rPr lang="ru-RU" sz="2400" dirty="0" smtClean="0"/>
              <a:t>(библиотека № 6)</a:t>
            </a:r>
          </a:p>
          <a:p>
            <a:r>
              <a:rPr lang="ru-RU" sz="2400" dirty="0"/>
              <a:t> </a:t>
            </a:r>
            <a:r>
              <a:rPr lang="ru-RU" sz="2400" dirty="0" err="1" smtClean="0"/>
              <a:t>Сентон</a:t>
            </a:r>
            <a:r>
              <a:rPr lang="ru-RU" sz="2400" dirty="0" smtClean="0"/>
              <a:t> Томпсон «Рассказы</a:t>
            </a:r>
            <a:r>
              <a:rPr lang="ru-RU" sz="2400" dirty="0"/>
              <a:t>» </a:t>
            </a:r>
            <a:r>
              <a:rPr lang="ru-RU" sz="1400" dirty="0" smtClean="0"/>
              <a:t>канад.</a:t>
            </a:r>
            <a:r>
              <a:rPr lang="ru-RU" sz="2400" dirty="0" smtClean="0"/>
              <a:t>                (</a:t>
            </a:r>
            <a:r>
              <a:rPr lang="ru-RU" sz="2400" dirty="0"/>
              <a:t>библиотека № 5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Ли </a:t>
            </a:r>
            <a:r>
              <a:rPr lang="ru-RU" sz="2400" dirty="0" err="1" smtClean="0"/>
              <a:t>Харпер</a:t>
            </a:r>
            <a:r>
              <a:rPr lang="ru-RU" sz="2400" dirty="0" smtClean="0"/>
              <a:t> «Убить пересмешника» </a:t>
            </a:r>
            <a:r>
              <a:rPr lang="ru-RU" sz="1400" dirty="0" smtClean="0"/>
              <a:t>амер.</a:t>
            </a:r>
            <a:r>
              <a:rPr lang="ru-RU" sz="2400" dirty="0"/>
              <a:t> </a:t>
            </a:r>
            <a:r>
              <a:rPr lang="ru-RU" sz="2400" dirty="0" smtClean="0"/>
              <a:t>  (</a:t>
            </a:r>
            <a:r>
              <a:rPr lang="ru-RU" sz="2400" dirty="0"/>
              <a:t>библиотека № 10</a:t>
            </a:r>
            <a:r>
              <a:rPr lang="ru-RU" sz="2400" dirty="0" smtClean="0"/>
              <a:t>)</a:t>
            </a:r>
          </a:p>
          <a:p>
            <a:r>
              <a:rPr lang="ru-RU" sz="2400" dirty="0" err="1" smtClean="0"/>
              <a:t>Джейм</a:t>
            </a:r>
            <a:r>
              <a:rPr lang="ru-RU" sz="2400" dirty="0" smtClean="0"/>
              <a:t> </a:t>
            </a:r>
            <a:r>
              <a:rPr lang="ru-RU" sz="2400" dirty="0" err="1" smtClean="0"/>
              <a:t>Боуэн</a:t>
            </a:r>
            <a:r>
              <a:rPr lang="ru-RU" sz="2400" dirty="0" smtClean="0"/>
              <a:t> «Уличный кот по имени Боб» </a:t>
            </a:r>
            <a:r>
              <a:rPr lang="ru-RU" sz="1400" dirty="0" smtClean="0"/>
              <a:t>англ</a:t>
            </a:r>
            <a:r>
              <a:rPr lang="ru-RU" sz="2400" dirty="0" smtClean="0"/>
              <a:t>.            (ЦГБ)</a:t>
            </a:r>
          </a:p>
          <a:p>
            <a:r>
              <a:rPr lang="ru-RU" sz="2400" dirty="0" err="1" smtClean="0"/>
              <a:t>Ульф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Старк</a:t>
            </a:r>
            <a:r>
              <a:rPr lang="ru-RU" sz="2400" dirty="0" smtClean="0"/>
              <a:t> «Умеешь ли ты свистеть, </a:t>
            </a:r>
            <a:r>
              <a:rPr lang="ru-RU" sz="2400" dirty="0" err="1" smtClean="0"/>
              <a:t>Йоханна</a:t>
            </a:r>
            <a:r>
              <a:rPr lang="ru-RU" sz="2400" dirty="0"/>
              <a:t>» </a:t>
            </a:r>
            <a:r>
              <a:rPr lang="ru-RU" sz="1400" dirty="0"/>
              <a:t>швед.</a:t>
            </a:r>
            <a:r>
              <a:rPr lang="ru-RU" sz="2400" dirty="0"/>
              <a:t> </a:t>
            </a:r>
            <a:r>
              <a:rPr lang="ru-RU" sz="2400" dirty="0" smtClean="0"/>
              <a:t>    (ЦДБ)</a:t>
            </a:r>
          </a:p>
          <a:p>
            <a:r>
              <a:rPr lang="ru-RU" sz="2400" dirty="0" smtClean="0"/>
              <a:t>Рубен </a:t>
            </a:r>
            <a:r>
              <a:rPr lang="ru-RU" sz="2400" dirty="0" err="1" smtClean="0"/>
              <a:t>Гальего</a:t>
            </a:r>
            <a:r>
              <a:rPr lang="ru-RU" sz="2400" dirty="0" smtClean="0"/>
              <a:t> «Черное на белом, белое на черном» </a:t>
            </a:r>
            <a:r>
              <a:rPr lang="ru-RU" sz="1400" dirty="0" smtClean="0"/>
              <a:t>исп.</a:t>
            </a:r>
            <a:r>
              <a:rPr lang="ru-RU" sz="2400" dirty="0" smtClean="0"/>
              <a:t>        							     (библиотека № 3)</a:t>
            </a:r>
          </a:p>
          <a:p>
            <a:r>
              <a:rPr lang="ru-RU" sz="2400" dirty="0" smtClean="0"/>
              <a:t>Стефан Каста «Притворяясь мертвым» </a:t>
            </a:r>
            <a:r>
              <a:rPr lang="ru-RU" sz="1400" dirty="0" smtClean="0"/>
              <a:t>швед.</a:t>
            </a:r>
            <a:r>
              <a:rPr lang="ru-RU" sz="2400" dirty="0" smtClean="0"/>
              <a:t>(библиотека № 9)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2646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КЗД по творчеству зарубежных писателей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b="1" dirty="0" smtClean="0"/>
              <a:t>Выставки-презентации:</a:t>
            </a:r>
          </a:p>
          <a:p>
            <a:pPr>
              <a:buFontTx/>
              <a:buChar char="-"/>
            </a:pPr>
            <a:r>
              <a:rPr lang="ru-RU" sz="2000" dirty="0" smtClean="0"/>
              <a:t>125 лет </a:t>
            </a:r>
            <a:r>
              <a:rPr lang="ru-RU" sz="2000" dirty="0" err="1" smtClean="0"/>
              <a:t>с.д.р</a:t>
            </a:r>
            <a:r>
              <a:rPr lang="ru-RU" sz="2000" dirty="0" smtClean="0"/>
              <a:t>. Агаты Кристи «Лучшие книги века» (сентябрь 2015, ЦГБ)</a:t>
            </a:r>
          </a:p>
          <a:p>
            <a:pPr>
              <a:buFontTx/>
              <a:buChar char="-"/>
            </a:pPr>
            <a:r>
              <a:rPr lang="ru-RU" sz="2000" dirty="0" smtClean="0"/>
              <a:t>«Лучшие книги века» (апрель 2016, ЦГБ)</a:t>
            </a:r>
          </a:p>
          <a:p>
            <a:pPr>
              <a:buFontTx/>
              <a:buChar char="-"/>
            </a:pPr>
            <a:r>
              <a:rPr lang="ru-RU" sz="2000" dirty="0" smtClean="0"/>
              <a:t>160 лет </a:t>
            </a:r>
            <a:r>
              <a:rPr lang="ru-RU" sz="2000" dirty="0" err="1" smtClean="0"/>
              <a:t>с.д.р</a:t>
            </a:r>
            <a:r>
              <a:rPr lang="ru-RU" sz="2000" dirty="0" smtClean="0"/>
              <a:t>. Г.Р. Хаггарда (июнь 2016, ЦГБ)</a:t>
            </a:r>
          </a:p>
          <a:p>
            <a:pPr>
              <a:buFontTx/>
              <a:buChar char="-"/>
            </a:pPr>
            <a:r>
              <a:rPr lang="ru-RU" sz="2000" dirty="0" smtClean="0"/>
              <a:t>240 лет </a:t>
            </a:r>
            <a:r>
              <a:rPr lang="ru-RU" sz="2000" dirty="0" err="1" smtClean="0"/>
              <a:t>с.д.р</a:t>
            </a:r>
            <a:r>
              <a:rPr lang="ru-RU" sz="2000" dirty="0" smtClean="0"/>
              <a:t>. Д. Остер. «Из золотого фонда мировой литературы»: выставка одной книги  (16 дек., 2015, № 7)</a:t>
            </a:r>
          </a:p>
          <a:p>
            <a:pPr>
              <a:buFontTx/>
              <a:buChar char="-"/>
            </a:pPr>
            <a:r>
              <a:rPr lang="ru-RU" sz="2000" dirty="0" smtClean="0"/>
              <a:t>140 лет </a:t>
            </a:r>
            <a:r>
              <a:rPr lang="ru-RU" sz="2000" dirty="0" err="1" smtClean="0"/>
              <a:t>с.д.р</a:t>
            </a:r>
            <a:r>
              <a:rPr lang="ru-RU" sz="2000" dirty="0" smtClean="0"/>
              <a:t>. Дж. Лондона «сильные духом»: выставка-путешествие (январь 2016, № 7)</a:t>
            </a:r>
          </a:p>
          <a:p>
            <a:pPr>
              <a:buFontTx/>
              <a:buChar char="-"/>
            </a:pPr>
            <a:r>
              <a:rPr lang="ru-RU" sz="2000" dirty="0" smtClean="0"/>
              <a:t>выставка-портрет «Вальтер Скотт. Роман с историей» (август 2016, ЦГБ)</a:t>
            </a:r>
          </a:p>
          <a:p>
            <a:pPr>
              <a:buFontTx/>
              <a:buChar char="-"/>
            </a:pPr>
            <a:r>
              <a:rPr lang="ru-RU" sz="2000" dirty="0" smtClean="0"/>
              <a:t>95 лет </a:t>
            </a:r>
            <a:r>
              <a:rPr lang="ru-RU" sz="2000" dirty="0" err="1" smtClean="0"/>
              <a:t>с.д.р</a:t>
            </a:r>
            <a:r>
              <a:rPr lang="ru-RU" sz="2000" dirty="0" smtClean="0"/>
              <a:t>. С. </a:t>
            </a:r>
            <a:r>
              <a:rPr lang="ru-RU" sz="2000" dirty="0" err="1" smtClean="0"/>
              <a:t>Лема</a:t>
            </a:r>
            <a:r>
              <a:rPr lang="ru-RU" sz="2000" dirty="0" smtClean="0"/>
              <a:t> и 150 лет </a:t>
            </a:r>
            <a:r>
              <a:rPr lang="ru-RU" sz="2000" dirty="0" err="1" smtClean="0"/>
              <a:t>с.д.р</a:t>
            </a:r>
            <a:r>
              <a:rPr lang="ru-RU" sz="2000" dirty="0" smtClean="0"/>
              <a:t>. Г. Уэллса выставка-фантазия «Диалоги с будущим» (сентябрь 2016, ЦГБ)</a:t>
            </a:r>
          </a:p>
          <a:p>
            <a:pPr>
              <a:buFontTx/>
              <a:buChar char="-"/>
            </a:pPr>
            <a:r>
              <a:rPr lang="ru-RU" sz="2000" dirty="0" smtClean="0"/>
              <a:t>Выставка-просмотр «Писатели-юбиляры 2016» (март, октябрь 2016, ЦГБ)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5144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КЗД по творчеству зарубежных писателей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Отдельные мероприятия:</a:t>
            </a:r>
          </a:p>
          <a:p>
            <a:pPr marL="0" indent="0">
              <a:buNone/>
            </a:pPr>
            <a:r>
              <a:rPr lang="ru-RU" sz="2000" dirty="0" smtClean="0"/>
              <a:t>- Литературная экскурсия к юбилею Марка Твена (ноябрь 2015, № 10)</a:t>
            </a:r>
          </a:p>
          <a:p>
            <a:pPr marL="0" indent="0">
              <a:buNone/>
            </a:pPr>
            <a:r>
              <a:rPr lang="ru-RU" sz="2000" dirty="0" smtClean="0"/>
              <a:t>- Познавательная игра «Мы одной крови…», к юбилею Р. Киплинга (декабрь 2015, № 10)</a:t>
            </a:r>
          </a:p>
          <a:p>
            <a:pPr marL="0" indent="0">
              <a:buNone/>
            </a:pPr>
            <a:r>
              <a:rPr lang="ru-RU" sz="2000" dirty="0" smtClean="0"/>
              <a:t>- Литературный гид по творчеству Дж. Лондона «Певец белого безмолвия» (январь 2016, № 10)</a:t>
            </a:r>
          </a:p>
          <a:p>
            <a:pPr marL="0" indent="0">
              <a:buNone/>
            </a:pPr>
            <a:r>
              <a:rPr lang="ru-RU" sz="2000" dirty="0" smtClean="0"/>
              <a:t>- Интерактивная игра к 145-летию со дня  выхода в свет книги Л. Кэрролла «Алиса в стране чудес» (июнь 2016, ЦГБ)</a:t>
            </a:r>
          </a:p>
          <a:p>
            <a:pPr marL="0" indent="0">
              <a:buNone/>
            </a:pPr>
            <a:r>
              <a:rPr lang="ru-RU" sz="2000" dirty="0" smtClean="0"/>
              <a:t>- Библио-Глобус: книги-юбиляры разных стран 2016 года (сентябрь 2016, № 6)</a:t>
            </a:r>
          </a:p>
          <a:p>
            <a:pPr>
              <a:buFontTx/>
              <a:buChar char="-"/>
            </a:pPr>
            <a:r>
              <a:rPr lang="ru-RU" sz="2000" dirty="0" smtClean="0"/>
              <a:t>День  информации «Книги-юбиляры 2016» ( февраль 2016, ЦГБ)</a:t>
            </a:r>
          </a:p>
        </p:txBody>
      </p:sp>
    </p:spTree>
    <p:extLst>
      <p:ext uri="{BB962C8B-B14F-4D97-AF65-F5344CB8AC3E}">
        <p14:creationId xmlns:p14="http://schemas.microsoft.com/office/powerpoint/2010/main" val="146586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608</Words>
  <Application>Microsoft Office PowerPoint</Application>
  <PresentationFormat>Экран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Продвижение англоязычной художественной литературы в читательскую среду</vt:lpstr>
      <vt:lpstr>  Услуги сайта МБУК «ЦБС» http://www.bibliotekales.ru  </vt:lpstr>
      <vt:lpstr>Программы чтения</vt:lpstr>
      <vt:lpstr>События и акции</vt:lpstr>
      <vt:lpstr>ДЕНЬ ЧТЕНИЯ (9 октября 2015)- - День Чтения зарубежной книги</vt:lpstr>
      <vt:lpstr>КЗД по творчеству зарубежных писателей</vt:lpstr>
      <vt:lpstr>КЗД по творчеству зарубежных писателей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Продвижение англоязычной художественной литературы в читательскую среду</dc:title>
  <dc:creator>User</dc:creator>
  <cp:lastModifiedBy>User</cp:lastModifiedBy>
  <cp:revision>13</cp:revision>
  <cp:lastPrinted>2015-09-29T03:42:53Z</cp:lastPrinted>
  <dcterms:created xsi:type="dcterms:W3CDTF">2015-09-29T01:03:24Z</dcterms:created>
  <dcterms:modified xsi:type="dcterms:W3CDTF">2015-09-29T05:35:01Z</dcterms:modified>
</cp:coreProperties>
</file>